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7" r:id="rId3"/>
    <p:sldId id="260" r:id="rId4"/>
    <p:sldId id="258" r:id="rId5"/>
    <p:sldId id="259" r:id="rId6"/>
    <p:sldId id="263" r:id="rId7"/>
    <p:sldId id="264" r:id="rId8"/>
    <p:sldId id="265" r:id="rId9"/>
    <p:sldId id="272" r:id="rId10"/>
    <p:sldId id="271" r:id="rId11"/>
    <p:sldId id="266" r:id="rId12"/>
    <p:sldId id="267" r:id="rId13"/>
    <p:sldId id="268" r:id="rId14"/>
    <p:sldId id="269" r:id="rId15"/>
    <p:sldId id="270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D9D9D9"/>
    <a:srgbClr val="FF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6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14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EC56-8E46-498C-9F82-A1E67B00170F}" type="datetimeFigureOut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617E-3889-48F8-A988-C1F6B731C0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marL="0" lvl="0" indent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51DC-CD24-4E20-AC43-84D4817493CE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1D1A5-9DB9-47CE-AB47-B90B00FE3C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18836-6699-441E-9BAB-C61FC75AFD5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2025/11/30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0BF0B-87F8-415C-BAC5-F65F41346B0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06F6D-FB2C-4A93-B18F-24E90D5C3B62}" type="datetime1">
              <a:rPr lang="zh-CN" altLang="en-US" smtClean="0"/>
              <a:t>2025/11/30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86B1-6509-4CC6-A0C8-F609EF2537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tiff"/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blog 前端页面展示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dirty="0"/>
              <a:t>请在此处添加副标题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" y="95250"/>
            <a:ext cx="12192000" cy="6667500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595672" y="1529212"/>
            <a:ext cx="1501176" cy="39104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90000"/>
              </a:lnSpc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绝区零2.4</a:t>
            </a:r>
          </a:p>
          <a:p>
            <a:pPr indent="0" algn="l">
              <a:lnSpc>
                <a:spcPct val="90000"/>
              </a:lnSpc>
              <a:buNone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游戏小记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6607" y="1446916"/>
            <a:ext cx="2471315" cy="57245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900" b="1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正文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—————————————————————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你怎么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知道我还停留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2.0版本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。。。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其实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是我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太久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没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玩了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Wingdings" charset="2"/>
              </a:rPr>
              <a:t>:(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5995" y="2046355"/>
            <a:ext cx="2175164" cy="26011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📄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Created 2025-11-26 |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🔁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Edited 2025-11-28  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🏷️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🖊️30</a:t>
            </a:r>
            <a:r>
              <a:rPr lang="zh-CN" altLang="en-US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字 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🍵1分钟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0820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7"/>
          <p:cNvSpPr/>
          <p:nvPr/>
        </p:nvSpPr>
        <p:spPr>
          <a:xfrm>
            <a:off x="3081562" y="4172543"/>
            <a:ext cx="5459380" cy="2144036"/>
          </a:xfrm>
          <a:prstGeom prst="roundRect">
            <a:avLst>
              <a:gd name="adj" fmla="val 7134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pic>
        <p:nvPicPr>
          <p:cNvPr id="19" name="图片 18" descr="2025-11-26 19:55:03.75100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517" t="13872" r="299" b="36912"/>
          <a:stretch>
            <a:fillRect/>
          </a:stretch>
        </p:blipFill>
        <p:spPr>
          <a:xfrm>
            <a:off x="-84757" y="-212306"/>
            <a:ext cx="12361514" cy="4271778"/>
          </a:xfrm>
          <a:prstGeom prst="roundRect">
            <a:avLst>
              <a:gd name="adj" fmla="val 3614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绝区零2.4</a:t>
            </a:r>
          </a:p>
        </p:txBody>
      </p:sp>
      <p:sp>
        <p:nvSpPr>
          <p:cNvPr id="29" name="矩形 28"/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 descr="2025-11-26 19:55:03.75100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rcRect l="25924" t="53636" r="30273" b="36912"/>
          <a:stretch>
            <a:fillRect/>
          </a:stretch>
        </p:blipFill>
        <p:spPr>
          <a:xfrm>
            <a:off x="3081562" y="3239069"/>
            <a:ext cx="5459380" cy="820403"/>
          </a:xfrm>
          <a:prstGeom prst="roundRect">
            <a:avLst>
              <a:gd name="adj" fmla="val 19610"/>
            </a:avLst>
          </a:prstGeom>
          <a:ln>
            <a:noFill/>
          </a:ln>
          <a:effectLst>
            <a:softEdge rad="3175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1" name="图片 30" descr="2025-11-26 19:55:03.751000">
            <a:extLst>
              <a:ext uri="{FF2B5EF4-FFF2-40B4-BE49-F238E27FC236}">
                <a16:creationId xmlns:a16="http://schemas.microsoft.com/office/drawing/2014/main" id="{8AD6926B-03B9-3D40-7F0C-D023457D55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rcRect l="25924" t="60090" r="30273" b="36836"/>
          <a:stretch>
            <a:fillRect/>
          </a:stretch>
        </p:blipFill>
        <p:spPr>
          <a:xfrm>
            <a:off x="3081562" y="3801669"/>
            <a:ext cx="5459380" cy="266809"/>
          </a:xfrm>
          <a:prstGeom prst="roundRect">
            <a:avLst>
              <a:gd name="adj" fmla="val 0"/>
            </a:avLst>
          </a:prstGeom>
          <a:ln>
            <a:noFill/>
          </a:ln>
          <a:effectLst>
            <a:softEdge rad="127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6" name="矩形 5"/>
          <p:cNvSpPr/>
          <p:nvPr/>
        </p:nvSpPr>
        <p:spPr>
          <a:xfrm flipH="1">
            <a:off x="3176293" y="3679751"/>
            <a:ext cx="165605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675370" y="4172658"/>
            <a:ext cx="977900" cy="94678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00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目录</a:t>
            </a:r>
          </a:p>
          <a:p>
            <a:pPr algn="l"/>
            <a:r>
              <a:rPr lang="zh-CN" altLang="en-US" sz="80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————</a:t>
            </a:r>
          </a:p>
          <a:p>
            <a:pPr algn="l"/>
            <a:r>
              <a:rPr lang="en-US" altLang="zh-CN" sz="8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正文</a:t>
            </a:r>
          </a:p>
          <a:p>
            <a:pPr algn="l"/>
            <a:r>
              <a:rPr lang="en-US" altLang="zh-CN" sz="8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8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二</a:t>
            </a:r>
            <a:r>
              <a:rPr lang="en-US" altLang="zh-CN" sz="8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级标题</a:t>
            </a:r>
          </a:p>
          <a:p>
            <a:pPr algn="l"/>
            <a:r>
              <a:rPr lang="en-US" altLang="zh-CN" sz="8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—三级标题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81562" y="3276033"/>
            <a:ext cx="1501176" cy="39104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90000"/>
              </a:lnSpc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绝区零2.4</a:t>
            </a:r>
          </a:p>
          <a:p>
            <a:pPr indent="0" algn="l">
              <a:lnSpc>
                <a:spcPct val="90000"/>
              </a:lnSpc>
              <a:buNone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游戏小记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16242" y="4233350"/>
            <a:ext cx="2471315" cy="57245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900" b="1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正文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—————————————————————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你怎么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知道我还停留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2.0版本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。。。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其实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是我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太久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没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玩了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Wingdings" charset="2"/>
              </a:rPr>
              <a:t>:(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600" dirty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  <a:cs typeface="微软雅黑" charset="0"/>
              <a:sym typeface="Wingdings" charset="2"/>
            </a:endParaRPr>
          </a:p>
          <a:p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—————————————————————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70449" y="3723262"/>
            <a:ext cx="2175164" cy="26011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📄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Created 2025-11-26 |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🔁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Edited 2025-11-28  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🖊️30</a:t>
            </a:r>
            <a:r>
              <a:rPr lang="zh-CN" altLang="en-US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字 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🍵1分钟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88AECF-5ECB-6B37-1AE9-5DA948850F5A}"/>
              </a:ext>
            </a:extLst>
          </p:cNvPr>
          <p:cNvSpPr txBox="1"/>
          <p:nvPr/>
        </p:nvSpPr>
        <p:spPr>
          <a:xfrm>
            <a:off x="3116242" y="4876654"/>
            <a:ext cx="1484343" cy="48557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r>
              <a:rPr lang="en-US" altLang="zh-CN" sz="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 </a:t>
            </a:r>
            <a:r>
              <a:rPr lang="en-US" altLang="zh-CN" sz="6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#</a:t>
            </a:r>
            <a:r>
              <a:rPr lang="en-US" altLang="zh-CN" sz="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 </a:t>
            </a:r>
            <a:r>
              <a:rPr lang="en-US" altLang="zh-CN" sz="6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#</a:t>
            </a:r>
            <a:r>
              <a:rPr lang="en-US" altLang="zh-CN" sz="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游戏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600" dirty="0" err="1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统计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🖊️15</a:t>
            </a:r>
            <a:r>
              <a:rPr lang="zh-CN" altLang="en-US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字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👀5 👍0 🌟0 🫧0</a:t>
            </a: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2FFB6D6A-21F7-3354-F93A-A5A4F07B371D}"/>
              </a:ext>
            </a:extLst>
          </p:cNvPr>
          <p:cNvSpPr/>
          <p:nvPr/>
        </p:nvSpPr>
        <p:spPr>
          <a:xfrm>
            <a:off x="3176292" y="5433084"/>
            <a:ext cx="5265865" cy="793403"/>
          </a:xfrm>
          <a:prstGeom prst="roundRect">
            <a:avLst>
              <a:gd name="adj" fmla="val 1271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9A73F2-6F6A-1E52-3102-203C22E8D7CA}"/>
              </a:ext>
            </a:extLst>
          </p:cNvPr>
          <p:cNvSpPr txBox="1"/>
          <p:nvPr/>
        </p:nvSpPr>
        <p:spPr>
          <a:xfrm>
            <a:off x="7086509" y="5174189"/>
            <a:ext cx="2247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50000"/>
                  </a:schemeClr>
                </a:solidFill>
              </a:rPr>
              <a:t>(   )</a:t>
            </a:r>
            <a:endParaRPr lang="zh-CN" altLang="en-US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32F4B8-FA5E-A34C-7833-DC781EB71AAB}"/>
              </a:ext>
            </a:extLst>
          </p:cNvPr>
          <p:cNvSpPr txBox="1"/>
          <p:nvPr/>
        </p:nvSpPr>
        <p:spPr>
          <a:xfrm>
            <a:off x="3176292" y="5468900"/>
            <a:ext cx="2983255" cy="35761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关于</a:t>
            </a: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绝区零2.4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https://blog.coco-29.wang/posts?id=1145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F16EB0-C7BA-36F0-1C7D-FC240533E4A4}"/>
              </a:ext>
            </a:extLst>
          </p:cNvPr>
          <p:cNvSpPr txBox="1"/>
          <p:nvPr/>
        </p:nvSpPr>
        <p:spPr>
          <a:xfrm>
            <a:off x="3176292" y="5808121"/>
            <a:ext cx="891423" cy="43869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作者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MiSans" charset="-122"/>
              <a:ea typeface="MiSans" charset="-122"/>
              <a:cs typeface="微软雅黑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ED66CD-FA59-F669-566C-3751E784D15E}"/>
              </a:ext>
            </a:extLst>
          </p:cNvPr>
          <p:cNvSpPr txBox="1"/>
          <p:nvPr/>
        </p:nvSpPr>
        <p:spPr>
          <a:xfrm>
            <a:off x="3867247" y="5819881"/>
            <a:ext cx="1118805" cy="3721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最后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修改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2025-11-27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F7723C-879D-BBBA-EE9D-1ACD54B74717}"/>
              </a:ext>
            </a:extLst>
          </p:cNvPr>
          <p:cNvSpPr txBox="1"/>
          <p:nvPr/>
        </p:nvSpPr>
        <p:spPr>
          <a:xfrm>
            <a:off x="4832348" y="5808121"/>
            <a:ext cx="1773133" cy="365366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许可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协议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5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CC BY-NC-SA 4.0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E62D67-ACE5-E407-A561-AD0BE3C6B640}"/>
              </a:ext>
            </a:extLst>
          </p:cNvPr>
          <p:cNvSpPr txBox="1"/>
          <p:nvPr/>
        </p:nvSpPr>
        <p:spPr>
          <a:xfrm>
            <a:off x="7116856" y="5509283"/>
            <a:ext cx="1264505" cy="727369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Clean Han" panose="020B0500000000000000" pitchFamily="34" charset="-122"/>
                <a:ea typeface="Adobe Clean Han" panose="020B0500000000000000" pitchFamily="34" charset="-122"/>
              </a:rPr>
              <a:t>CC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BF9E81-2B58-D4F6-EBD5-8B05EF51563F}"/>
              </a:ext>
            </a:extLst>
          </p:cNvPr>
          <p:cNvSpPr txBox="1"/>
          <p:nvPr/>
        </p:nvSpPr>
        <p:spPr>
          <a:xfrm>
            <a:off x="4537592" y="6407062"/>
            <a:ext cx="3116813" cy="47383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© 2025 coco_29. All Rights Reserved.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ja-JP" altLang="en-US" sz="600" dirty="0">
                <a:solidFill>
                  <a:srgbClr val="0070C0"/>
                </a:solidFill>
                <a:latin typeface="Calibri" charset="0"/>
              </a:rPr>
              <a:t>🖊️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站点总字数 ≈ 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5k | </a:t>
            </a:r>
            <a:r>
              <a:rPr lang="ja-JP" altLang="en-US" sz="600" dirty="0">
                <a:solidFill>
                  <a:srgbClr val="0070C0"/>
                </a:solidFill>
                <a:latin typeface="Calibri" charset="0"/>
              </a:rPr>
              <a:t>🍵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阅读时长 ≈ 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0:15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已</a:t>
            </a:r>
            <a:r>
              <a:rPr lang="en-US" altLang="zh-CN" sz="600" dirty="0" err="1">
                <a:solidFill>
                  <a:srgbClr val="0070C0"/>
                </a:solidFill>
                <a:latin typeface="Calibri" charset="0"/>
              </a:rPr>
              <a:t>避风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   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天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时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分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秒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Powered by Vue &amp; GO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54BFF7-736B-8845-8681-B5A64C359258}"/>
              </a:ext>
            </a:extLst>
          </p:cNvPr>
          <p:cNvSpPr txBox="1"/>
          <p:nvPr/>
        </p:nvSpPr>
        <p:spPr>
          <a:xfrm>
            <a:off x="11319933" y="6532091"/>
            <a:ext cx="1407795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600" dirty="0">
                <a:latin typeface="Calibri" charset="0"/>
              </a:rPr>
              <a:t>⬆️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0820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335530" y="3701415"/>
            <a:ext cx="7521575" cy="1559560"/>
          </a:xfrm>
          <a:prstGeom prst="roundRect">
            <a:avLst>
              <a:gd name="adj" fmla="val 26872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41575" y="3796030"/>
            <a:ext cx="5369560" cy="14649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2.4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https://blog.coco-29.wang/posts?id=1145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942699" y="2656523"/>
            <a:ext cx="1484343" cy="48557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  </a:t>
            </a:r>
            <a:r>
              <a:rPr lang="en-US" altLang="zh-CN" sz="6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#</a:t>
            </a: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 </a:t>
            </a:r>
            <a:r>
              <a:rPr lang="en-US" altLang="zh-CN" sz="6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#</a:t>
            </a: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游戏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统计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🖊️15</a:t>
            </a:r>
            <a:r>
              <a:rPr lang="zh-CN" altLang="en-US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字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👀5 👍0 🌟0 🫧0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62215" y="6079559"/>
            <a:ext cx="6705600" cy="11290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© 2025 coco_29. All Rights Reserved.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ja-JP" altLang="en-US" sz="1100" dirty="0">
                <a:solidFill>
                  <a:srgbClr val="0070C0"/>
                </a:solidFill>
                <a:latin typeface="Calibri" charset="0"/>
              </a:rPr>
              <a:t>🖊️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站点总字数 ≈ 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5k | </a:t>
            </a:r>
            <a:r>
              <a:rPr lang="ja-JP" altLang="en-US" sz="1100" dirty="0">
                <a:solidFill>
                  <a:srgbClr val="0070C0"/>
                </a:solidFill>
                <a:latin typeface="Calibri" charset="0"/>
              </a:rPr>
              <a:t>🍵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阅读时长 ≈ 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0:15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已</a:t>
            </a:r>
            <a:r>
              <a:rPr lang="en-US" altLang="zh-CN" sz="1100" dirty="0" err="1">
                <a:solidFill>
                  <a:srgbClr val="0070C0"/>
                </a:solidFill>
                <a:latin typeface="Calibri" charset="0"/>
              </a:rPr>
              <a:t>避风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   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天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时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分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秒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Powered by Vue &amp; GO</a:t>
            </a:r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12500" y="5973445"/>
            <a:ext cx="1407795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 dirty="0">
                <a:latin typeface="Calibri" charset="0"/>
              </a:rPr>
              <a:t>⬆️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17690" y="3809153"/>
            <a:ext cx="3681095" cy="13862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9600">
                <a:solidFill>
                  <a:schemeClr val="bg1">
                    <a:lumMod val="50000"/>
                  </a:schemeClr>
                </a:solidFill>
                <a:latin typeface="MiSans" charset="-122"/>
                <a:ea typeface="MiSans" charset="-122"/>
                <a:cs typeface="MiSans" charset="-122"/>
              </a:rPr>
              <a:t>（  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441575" y="4477385"/>
            <a:ext cx="1282065" cy="8623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作者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33470" y="4477385"/>
            <a:ext cx="1609090" cy="7315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最后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修改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2025-11-27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42560" y="4477385"/>
            <a:ext cx="2550160" cy="7181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许可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协议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CC BY-NC-SA 4.0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48917" y="4111096"/>
            <a:ext cx="1818640" cy="74041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Sans" charset="-122"/>
                <a:ea typeface="MiSans" charset="-122"/>
              </a:rPr>
              <a:t>CC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10063480" y="462280"/>
            <a:ext cx="1494790" cy="163766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>
                <a:solidFill>
                  <a:srgbClr val="0070C0"/>
                </a:solidFill>
              </a:rPr>
              <a:t>目录</a:t>
            </a:r>
          </a:p>
          <a:p>
            <a:pPr algn="l"/>
            <a:r>
              <a:rPr lang="zh-CN" altLang="en-US" sz="1600">
                <a:solidFill>
                  <a:srgbClr val="0070C0"/>
                </a:solidFill>
              </a:rPr>
              <a:t>————</a:t>
            </a:r>
          </a:p>
          <a:p>
            <a:pPr algn="l"/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正文</a:t>
            </a:r>
          </a:p>
          <a:p>
            <a:pPr algn="l"/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16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二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级标题</a:t>
            </a:r>
          </a:p>
          <a:p>
            <a:pPr algn="l"/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—三级标题</a:t>
            </a:r>
            <a:endParaRPr lang="en-US" altLang="zh-CN" sz="200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延期 15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绝区零2.4</a:t>
            </a:r>
          </a:p>
        </p:txBody>
      </p:sp>
      <p:sp>
        <p:nvSpPr>
          <p:cNvPr id="18" name="矩形 17"/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F4E0503-0DDE-DC1E-612F-8B8F23E8A736}"/>
              </a:ext>
            </a:extLst>
          </p:cNvPr>
          <p:cNvSpPr txBox="1"/>
          <p:nvPr/>
        </p:nvSpPr>
        <p:spPr>
          <a:xfrm>
            <a:off x="513413" y="4804311"/>
            <a:ext cx="1501176" cy="39104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90000"/>
              </a:lnSpc>
              <a:buNone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绝区零2.4</a:t>
            </a:r>
          </a:p>
          <a:p>
            <a:pPr indent="0" algn="l">
              <a:lnSpc>
                <a:spcPct val="90000"/>
              </a:lnSpc>
              <a:buNone/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游戏小记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5124CBA-7BF1-5C8E-84D4-B906AA7ED7A3}"/>
              </a:ext>
            </a:extLst>
          </p:cNvPr>
          <p:cNvSpPr txBox="1"/>
          <p:nvPr/>
        </p:nvSpPr>
        <p:spPr>
          <a:xfrm>
            <a:off x="955727" y="1795493"/>
            <a:ext cx="2471315" cy="57245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900" b="1" dirty="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正文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7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—————————————————————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你怎么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知道我还停留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2.0版本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。。。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其实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是我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太久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没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玩了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Wingdings" charset="2"/>
              </a:rPr>
              <a:t>:(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600" dirty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  <a:cs typeface="微软雅黑" charset="0"/>
              <a:sym typeface="Wingdings" charset="2"/>
            </a:endParaRPr>
          </a:p>
          <a:p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—————————————————————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8E9330B-19E6-AB75-39A6-828063A758B1}"/>
              </a:ext>
            </a:extLst>
          </p:cNvPr>
          <p:cNvSpPr txBox="1"/>
          <p:nvPr/>
        </p:nvSpPr>
        <p:spPr>
          <a:xfrm>
            <a:off x="502300" y="5251540"/>
            <a:ext cx="2175164" cy="26011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📄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Created 2025-11-26 |</a:t>
            </a:r>
            <a:r>
              <a:rPr lang="zh-CN" altLang="en-US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🔁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Edited 2025-11-28  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r>
              <a:rPr lang="en-US" altLang="zh-CN" sz="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🖊️30</a:t>
            </a:r>
            <a:r>
              <a:rPr lang="zh-CN" altLang="en-US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字 </a:t>
            </a:r>
            <a:r>
              <a:rPr lang="en-US" altLang="zh-CN" sz="600" dirty="0" err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🍵1分钟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/>
                </a:solidFill>
              </a:rPr>
              <a:t>关于页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请在此处添加文本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1455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677160" y="668020"/>
            <a:ext cx="8445500" cy="249999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48360" y="668020"/>
            <a:ext cx="1560195" cy="2049780"/>
          </a:xfrm>
          <a:prstGeom prst="roundRect">
            <a:avLst>
              <a:gd name="adj" fmla="val 1155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860675" y="796925"/>
            <a:ext cx="7202170" cy="23793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coco&amp;koko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不知道写什么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但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总不能不写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 algn="l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本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港湾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温暖舒适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港湾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适合睡觉</a:t>
            </a:r>
          </a:p>
          <a:p>
            <a:pPr indent="0" algn="l">
              <a:lnSpc>
                <a:spcPct val="100000"/>
              </a:lnSpc>
              <a:buNone/>
            </a:pP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2025-11-27 18:50:59.608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5" y="912495"/>
            <a:ext cx="1017905" cy="1017905"/>
          </a:xfrm>
          <a:prstGeom prst="rect">
            <a:avLst/>
          </a:prstGeom>
        </p:spPr>
      </p:pic>
      <p:sp>
        <p:nvSpPr>
          <p:cNvPr id="10" name="同心圆 9"/>
          <p:cNvSpPr/>
          <p:nvPr/>
        </p:nvSpPr>
        <p:spPr>
          <a:xfrm>
            <a:off x="867410" y="668020"/>
            <a:ext cx="1514475" cy="1506220"/>
          </a:xfrm>
          <a:prstGeom prst="donut">
            <a:avLst>
              <a:gd name="adj" fmla="val 1640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1160" y="1930400"/>
            <a:ext cx="2491105" cy="4902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MiSans" charset="-122"/>
                <a:ea typeface="MiSans" charset="-122"/>
              </a:rPr>
              <a:t>coco_29🏳️‍⚧️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129030" y="2224405"/>
            <a:ext cx="99885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同心圆 12"/>
          <p:cNvSpPr/>
          <p:nvPr/>
        </p:nvSpPr>
        <p:spPr>
          <a:xfrm flipV="1">
            <a:off x="1097915" y="880110"/>
            <a:ext cx="1076960" cy="1082040"/>
          </a:xfrm>
          <a:prstGeom prst="donut">
            <a:avLst>
              <a:gd name="adj" fmla="val 466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01775" y="2359660"/>
            <a:ext cx="246380" cy="23368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44550" y="2861310"/>
            <a:ext cx="1560195" cy="1506220"/>
          </a:xfrm>
          <a:prstGeom prst="roundRect">
            <a:avLst>
              <a:gd name="adj" fmla="val 1155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我们的</a:t>
            </a:r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避风港</a:t>
            </a:r>
          </a:p>
          <a:p>
            <a:pPr algn="ctr"/>
            <a:endParaRPr lang="en-US" altLang="zh-CN" sz="1600" b="1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sz="1600" b="1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我们</a:t>
            </a:r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好朋友</a:t>
            </a:r>
          </a:p>
        </p:txBody>
      </p:sp>
      <p:sp>
        <p:nvSpPr>
          <p:cNvPr id="32" name="矩形 31"/>
          <p:cNvSpPr/>
          <p:nvPr/>
        </p:nvSpPr>
        <p:spPr>
          <a:xfrm flipH="1">
            <a:off x="937260" y="3390900"/>
            <a:ext cx="139890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11455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677160" y="668020"/>
            <a:ext cx="8445500" cy="235394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882265" y="1527175"/>
            <a:ext cx="3947160" cy="1334135"/>
          </a:xfrm>
          <a:prstGeom prst="roundRect">
            <a:avLst>
              <a:gd name="adj" fmla="val 11558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848360" y="668020"/>
            <a:ext cx="1560195" cy="2049780"/>
          </a:xfrm>
          <a:prstGeom prst="roundRect">
            <a:avLst>
              <a:gd name="adj" fmla="val 1155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860675" y="796925"/>
            <a:ext cx="7202170" cy="6013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好朋友口牙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～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———————————————————</a:t>
            </a:r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2025-11-27 18:50:59.608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05" y="912495"/>
            <a:ext cx="1017905" cy="1017905"/>
          </a:xfrm>
          <a:prstGeom prst="rect">
            <a:avLst/>
          </a:prstGeom>
        </p:spPr>
      </p:pic>
      <p:sp>
        <p:nvSpPr>
          <p:cNvPr id="10" name="同心圆 9"/>
          <p:cNvSpPr/>
          <p:nvPr/>
        </p:nvSpPr>
        <p:spPr>
          <a:xfrm>
            <a:off x="867410" y="668020"/>
            <a:ext cx="1514475" cy="1506220"/>
          </a:xfrm>
          <a:prstGeom prst="donut">
            <a:avLst>
              <a:gd name="adj" fmla="val 1640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1160" y="1930400"/>
            <a:ext cx="2491105" cy="49022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MiSans" charset="-122"/>
                <a:ea typeface="MiSans" charset="-122"/>
              </a:rPr>
              <a:t>coco_29</a:t>
            </a:r>
          </a:p>
        </p:txBody>
      </p:sp>
      <p:sp>
        <p:nvSpPr>
          <p:cNvPr id="6" name="矩形 5"/>
          <p:cNvSpPr/>
          <p:nvPr/>
        </p:nvSpPr>
        <p:spPr>
          <a:xfrm flipH="1">
            <a:off x="1129030" y="2224405"/>
            <a:ext cx="99885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同心圆 12"/>
          <p:cNvSpPr/>
          <p:nvPr/>
        </p:nvSpPr>
        <p:spPr>
          <a:xfrm flipV="1">
            <a:off x="1097915" y="880110"/>
            <a:ext cx="1076960" cy="1082040"/>
          </a:xfrm>
          <a:prstGeom prst="donut">
            <a:avLst>
              <a:gd name="adj" fmla="val 466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01775" y="2359660"/>
            <a:ext cx="246380" cy="23368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844550" y="2861310"/>
            <a:ext cx="1560195" cy="1506220"/>
          </a:xfrm>
          <a:prstGeom prst="roundRect">
            <a:avLst>
              <a:gd name="adj" fmla="val 11558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我们的</a:t>
            </a:r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避风港</a:t>
            </a:r>
          </a:p>
          <a:p>
            <a:pPr algn="ctr"/>
            <a:endParaRPr lang="en-US" altLang="zh-CN" sz="1600" b="1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  <a:p>
            <a:pPr algn="ctr"/>
            <a:endParaRPr lang="en-US" altLang="zh-CN" sz="1600" b="1">
              <a:solidFill>
                <a:schemeClr val="bg1">
                  <a:lumMod val="85000"/>
                </a:schemeClr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我们</a:t>
            </a:r>
            <a:r>
              <a:rPr lang="zh-CN" altLang="en-US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600" b="1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好朋友</a:t>
            </a:r>
          </a:p>
        </p:txBody>
      </p:sp>
      <p:pic>
        <p:nvPicPr>
          <p:cNvPr id="22" name="图片 21" descr="/private/var/mobile/Containers/Data/Application/2663A1D5-B644-4BCC-BA22-B337C65099B0/tmp/insert_image_tmp_dir/2025-11-27 20:15:57.794000.png2025-11-27 20:15:57.7940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04205" y="1728470"/>
            <a:ext cx="925830" cy="925830"/>
          </a:xfrm>
          <a:prstGeom prst="rect">
            <a:avLst/>
          </a:prstGeom>
        </p:spPr>
      </p:pic>
      <p:sp>
        <p:nvSpPr>
          <p:cNvPr id="20" name="同心圆 19"/>
          <p:cNvSpPr/>
          <p:nvPr/>
        </p:nvSpPr>
        <p:spPr>
          <a:xfrm>
            <a:off x="5518785" y="1523365"/>
            <a:ext cx="1296035" cy="1336040"/>
          </a:xfrm>
          <a:prstGeom prst="donut">
            <a:avLst>
              <a:gd name="adj" fmla="val 16408"/>
            </a:avLst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同心圆 18"/>
          <p:cNvSpPr/>
          <p:nvPr/>
        </p:nvSpPr>
        <p:spPr>
          <a:xfrm flipV="1">
            <a:off x="5704205" y="1711325"/>
            <a:ext cx="943610" cy="960755"/>
          </a:xfrm>
          <a:prstGeom prst="donut">
            <a:avLst>
              <a:gd name="adj" fmla="val 4664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938780" y="1602740"/>
            <a:ext cx="2009775" cy="11836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60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懒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冰冰 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icelly</a:t>
            </a:r>
          </a:p>
        </p:txBody>
      </p:sp>
      <p:sp>
        <p:nvSpPr>
          <p:cNvPr id="27" name="矩形 26"/>
          <p:cNvSpPr/>
          <p:nvPr/>
        </p:nvSpPr>
        <p:spPr>
          <a:xfrm flipH="1">
            <a:off x="3020060" y="1885950"/>
            <a:ext cx="139890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938780" y="1995170"/>
            <a:ext cx="2597150" cy="6470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技术</a:t>
            </a:r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大佬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入门嵌入式</a:t>
            </a:r>
            <a:r>
              <a:rPr lang="zh-CN" altLang="en-US" sz="10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00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</a:rPr>
              <a:t>动力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942590" y="2359660"/>
            <a:ext cx="2023110" cy="4057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60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</a:rPr>
              <a:t>这里是</a:t>
            </a:r>
            <a:r>
              <a:rPr lang="en-US" altLang="zh-CN" sz="160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</a:rPr>
              <a:t>蓝冰</a:t>
            </a:r>
            <a:r>
              <a:rPr lang="zh-CN" altLang="en-US" sz="1600">
                <a:solidFill>
                  <a:schemeClr val="bg1">
                    <a:lumMod val="95000"/>
                  </a:schemeClr>
                </a:solidFill>
                <a:latin typeface="微软雅黑" charset="0"/>
                <a:ea typeface="微软雅黑" charset="0"/>
              </a:rPr>
              <a:t>～</a:t>
            </a:r>
          </a:p>
        </p:txBody>
      </p:sp>
      <p:sp>
        <p:nvSpPr>
          <p:cNvPr id="32" name="矩形 31"/>
          <p:cNvSpPr/>
          <p:nvPr/>
        </p:nvSpPr>
        <p:spPr>
          <a:xfrm flipH="1">
            <a:off x="937260" y="4098925"/>
            <a:ext cx="1398905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延期 16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/>
                </a:solidFill>
              </a:rPr>
              <a:t>登录</a:t>
            </a:r>
            <a:r>
              <a:rPr lang="zh-CN" altLang="en-US" dirty="0"/>
              <a:t>注册</a:t>
            </a:r>
            <a:r>
              <a:rPr lang="zh-CN" altLang="en-US" dirty="0">
                <a:solidFill>
                  <a:schemeClr val="tx1"/>
                </a:solidFill>
              </a:rPr>
              <a:t>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请在此处添加文本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-211455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15740" y="1755140"/>
            <a:ext cx="4159885" cy="328231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🚢</a:t>
            </a:r>
            <a:r>
              <a:rPr lang="en-US" altLang="zh-CN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登陆</a:t>
            </a:r>
          </a:p>
        </p:txBody>
      </p:sp>
      <p:sp>
        <p:nvSpPr>
          <p:cNvPr id="18" name="矩形 17"/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05045" y="1848485"/>
            <a:ext cx="2584450" cy="39433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欢迎</a:t>
            </a:r>
            <a:r>
              <a:rPr lang="en-US" altLang="zh-CN" sz="14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回来</a:t>
            </a:r>
            <a:endParaRPr lang="en-US" altLang="zh-CN" sz="1400" dirty="0">
              <a:solidFill>
                <a:srgbClr val="0070C0"/>
              </a:solidFill>
              <a:latin typeface="微软雅黑" charset="0"/>
              <a:ea typeface="微软雅黑" charset="0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回到温暖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港湾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5501884" y="2277744"/>
            <a:ext cx="118695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"/>
          <p:cNvSpPr/>
          <p:nvPr/>
        </p:nvSpPr>
        <p:spPr>
          <a:xfrm rot="10800000" flipV="1">
            <a:off x="4377690" y="2723515"/>
            <a:ext cx="3435350" cy="450850"/>
          </a:xfrm>
          <a:prstGeom prst="roundRect">
            <a:avLst>
              <a:gd name="adj" fmla="val 26478"/>
            </a:avLst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100" dirty="0">
                <a:latin typeface="微软雅黑" charset="0"/>
                <a:ea typeface="微软雅黑" charset="0"/>
              </a:rPr>
              <a:t>邮箱</a:t>
            </a:r>
          </a:p>
        </p:txBody>
      </p:sp>
      <p:sp>
        <p:nvSpPr>
          <p:cNvPr id="28" name="矩形: 圆角 2"/>
          <p:cNvSpPr/>
          <p:nvPr/>
        </p:nvSpPr>
        <p:spPr>
          <a:xfrm rot="10800000" flipV="1">
            <a:off x="4377690" y="3458211"/>
            <a:ext cx="3435350" cy="450850"/>
          </a:xfrm>
          <a:prstGeom prst="roundRect">
            <a:avLst>
              <a:gd name="adj" fmla="val 26478"/>
            </a:avLst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100" dirty="0">
                <a:latin typeface="微软雅黑" charset="0"/>
                <a:ea typeface="微软雅黑" charset="0"/>
              </a:rPr>
              <a:t>密码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247364" y="4024363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✅   </a:t>
            </a:r>
            <a:r>
              <a:rPr lang="en-US" altLang="zh-CN" sz="10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记住我</a:t>
            </a:r>
            <a:endParaRPr lang="en-US" altLang="zh-CN" sz="10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84352" y="4026168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忘记</a:t>
            </a:r>
            <a:r>
              <a:rPr lang="en-US" altLang="zh-CN" sz="10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密码</a:t>
            </a:r>
            <a:r>
              <a:rPr lang="en-US" altLang="zh-CN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?</a:t>
            </a:r>
            <a:endParaRPr lang="zh-CN" altLang="en-US" sz="10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流程图: 终止 32"/>
          <p:cNvSpPr/>
          <p:nvPr/>
        </p:nvSpPr>
        <p:spPr>
          <a:xfrm>
            <a:off x="5564503" y="4304030"/>
            <a:ext cx="1061720" cy="29718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30BE31-6380-6939-7CCF-114D3FF7CA6A}"/>
              </a:ext>
            </a:extLst>
          </p:cNvPr>
          <p:cNvSpPr txBox="1"/>
          <p:nvPr/>
        </p:nvSpPr>
        <p:spPr>
          <a:xfrm>
            <a:off x="5590220" y="4620543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注册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8B88B-A381-0AE5-E48E-62240B77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DD12DAF7-AEC6-3AA3-EEDF-A4CC2ED1481A}"/>
              </a:ext>
            </a:extLst>
          </p:cNvPr>
          <p:cNvSpPr/>
          <p:nvPr/>
        </p:nvSpPr>
        <p:spPr>
          <a:xfrm>
            <a:off x="-211455" y="-84455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73F8E0A-980C-6EDD-BB90-35A708E9E154}"/>
              </a:ext>
            </a:extLst>
          </p:cNvPr>
          <p:cNvSpPr/>
          <p:nvPr/>
        </p:nvSpPr>
        <p:spPr>
          <a:xfrm>
            <a:off x="4015740" y="1755140"/>
            <a:ext cx="4159885" cy="3282315"/>
          </a:xfrm>
          <a:prstGeom prst="roundRect">
            <a:avLst>
              <a:gd name="adj" fmla="val 948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E24884-822A-1F7E-CDD0-505236C1A59D}"/>
              </a:ext>
            </a:extLst>
          </p:cNvPr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21221C-548A-9564-A7F7-6A41DC7F4BF2}"/>
              </a:ext>
            </a:extLst>
          </p:cNvPr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1D8D50-7D62-A1BF-967C-2F91DC62FF8B}"/>
              </a:ext>
            </a:extLst>
          </p:cNvPr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>
            <a:extLst>
              <a:ext uri="{FF2B5EF4-FFF2-40B4-BE49-F238E27FC236}">
                <a16:creationId xmlns:a16="http://schemas.microsoft.com/office/drawing/2014/main" id="{A12606A3-1405-60B6-5FDC-BBB843ED74DA}"/>
              </a:ext>
            </a:extLst>
          </p:cNvPr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213157B-1D45-7E79-E7B3-1E867C76457B}"/>
              </a:ext>
            </a:extLst>
          </p:cNvPr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>
            <a:extLst>
              <a:ext uri="{FF2B5EF4-FFF2-40B4-BE49-F238E27FC236}">
                <a16:creationId xmlns:a16="http://schemas.microsoft.com/office/drawing/2014/main" id="{3FA7F757-A154-7FF9-A829-EDD895096511}"/>
              </a:ext>
            </a:extLst>
          </p:cNvPr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3ECE49-9C0D-11DF-ADA7-C9F9222E0038}"/>
              </a:ext>
            </a:extLst>
          </p:cNvPr>
          <p:cNvSpPr txBox="1"/>
          <p:nvPr/>
        </p:nvSpPr>
        <p:spPr>
          <a:xfrm>
            <a:off x="5043170" y="0"/>
            <a:ext cx="2105660" cy="4768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📝注册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C7A226-6F0F-E237-54F5-49D56AC18FD7}"/>
              </a:ext>
            </a:extLst>
          </p:cNvPr>
          <p:cNvSpPr/>
          <p:nvPr/>
        </p:nvSpPr>
        <p:spPr>
          <a:xfrm>
            <a:off x="5811252" y="249751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811A0B-0DF1-0B6C-BD66-85BDAF80A85C}"/>
              </a:ext>
            </a:extLst>
          </p:cNvPr>
          <p:cNvSpPr txBox="1"/>
          <p:nvPr/>
        </p:nvSpPr>
        <p:spPr>
          <a:xfrm>
            <a:off x="4805045" y="1848485"/>
            <a:ext cx="2584450" cy="39433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欢迎</a:t>
            </a:r>
            <a:r>
              <a:rPr lang="en-US" altLang="zh-CN" sz="14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回来</a:t>
            </a:r>
            <a:endParaRPr lang="en-US" altLang="zh-CN" sz="1400" dirty="0">
              <a:solidFill>
                <a:srgbClr val="0070C0"/>
              </a:solidFill>
              <a:latin typeface="微软雅黑" charset="0"/>
              <a:ea typeface="微软雅黑" charset="0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回到温暖</a:t>
            </a:r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的</a:t>
            </a:r>
            <a:r>
              <a:rPr lang="en-US" altLang="zh-CN" sz="10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港湾</a:t>
            </a:r>
            <a:endParaRPr lang="en-US" altLang="zh-CN" sz="10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F7ECE9-3603-5C63-B981-8FE8FFCA59D1}"/>
              </a:ext>
            </a:extLst>
          </p:cNvPr>
          <p:cNvSpPr/>
          <p:nvPr/>
        </p:nvSpPr>
        <p:spPr>
          <a:xfrm flipV="1">
            <a:off x="5501884" y="2277744"/>
            <a:ext cx="118695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">
            <a:extLst>
              <a:ext uri="{FF2B5EF4-FFF2-40B4-BE49-F238E27FC236}">
                <a16:creationId xmlns:a16="http://schemas.microsoft.com/office/drawing/2014/main" id="{CEF83C86-2627-8F8A-3D59-35BD66BADA5F}"/>
              </a:ext>
            </a:extLst>
          </p:cNvPr>
          <p:cNvSpPr/>
          <p:nvPr/>
        </p:nvSpPr>
        <p:spPr>
          <a:xfrm rot="10800000" flipV="1">
            <a:off x="4377690" y="2407653"/>
            <a:ext cx="3435350" cy="450850"/>
          </a:xfrm>
          <a:prstGeom prst="roundRect">
            <a:avLst>
              <a:gd name="adj" fmla="val 26478"/>
            </a:avLst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100" dirty="0">
                <a:latin typeface="微软雅黑" charset="0"/>
                <a:ea typeface="微软雅黑" charset="0"/>
              </a:rPr>
              <a:t>邮箱</a:t>
            </a:r>
          </a:p>
        </p:txBody>
      </p:sp>
      <p:sp>
        <p:nvSpPr>
          <p:cNvPr id="28" name="矩形: 圆角 2">
            <a:extLst>
              <a:ext uri="{FF2B5EF4-FFF2-40B4-BE49-F238E27FC236}">
                <a16:creationId xmlns:a16="http://schemas.microsoft.com/office/drawing/2014/main" id="{354DEEA9-5E89-1263-6FBC-E10F72CABF3E}"/>
              </a:ext>
            </a:extLst>
          </p:cNvPr>
          <p:cNvSpPr/>
          <p:nvPr/>
        </p:nvSpPr>
        <p:spPr>
          <a:xfrm rot="10800000" flipV="1">
            <a:off x="4377687" y="3484431"/>
            <a:ext cx="3435350" cy="450850"/>
          </a:xfrm>
          <a:prstGeom prst="roundRect">
            <a:avLst>
              <a:gd name="adj" fmla="val 26478"/>
            </a:avLst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100" dirty="0">
                <a:latin typeface="微软雅黑" charset="0"/>
                <a:ea typeface="微软雅黑" charset="0"/>
              </a:rPr>
              <a:t>确认密码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40F8F0C-B438-6317-EC2B-058704766DBD}"/>
              </a:ext>
            </a:extLst>
          </p:cNvPr>
          <p:cNvSpPr txBox="1"/>
          <p:nvPr/>
        </p:nvSpPr>
        <p:spPr>
          <a:xfrm>
            <a:off x="4377686" y="3983055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DA0000"/>
                </a:solidFill>
                <a:latin typeface="微软雅黑" charset="0"/>
                <a:ea typeface="微软雅黑" charset="0"/>
                <a:cs typeface="微软雅黑" charset="0"/>
              </a:rPr>
              <a:t>警示区</a:t>
            </a:r>
            <a:endParaRPr lang="en-US" altLang="zh-CN" sz="1000" dirty="0">
              <a:solidFill>
                <a:srgbClr val="DA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5A0622-84EB-F9B3-210E-D08560AB1302}"/>
              </a:ext>
            </a:extLst>
          </p:cNvPr>
          <p:cNvSpPr txBox="1"/>
          <p:nvPr/>
        </p:nvSpPr>
        <p:spPr>
          <a:xfrm>
            <a:off x="6836226" y="3983055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❗提示</a:t>
            </a:r>
          </a:p>
        </p:txBody>
      </p:sp>
      <p:sp>
        <p:nvSpPr>
          <p:cNvPr id="33" name="流程图: 终止 32">
            <a:extLst>
              <a:ext uri="{FF2B5EF4-FFF2-40B4-BE49-F238E27FC236}">
                <a16:creationId xmlns:a16="http://schemas.microsoft.com/office/drawing/2014/main" id="{05B1CDAE-83EC-D6B2-925B-49C606F7B4B7}"/>
              </a:ext>
            </a:extLst>
          </p:cNvPr>
          <p:cNvSpPr/>
          <p:nvPr/>
        </p:nvSpPr>
        <p:spPr>
          <a:xfrm>
            <a:off x="5564503" y="4304030"/>
            <a:ext cx="1061720" cy="29718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23D444-7563-3D71-42D4-15AC875D6B7E}"/>
              </a:ext>
            </a:extLst>
          </p:cNvPr>
          <p:cNvSpPr txBox="1"/>
          <p:nvPr/>
        </p:nvSpPr>
        <p:spPr>
          <a:xfrm>
            <a:off x="5590220" y="4620543"/>
            <a:ext cx="1010285" cy="35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0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登陆</a:t>
            </a:r>
          </a:p>
          <a:p>
            <a:pPr indent="0" algn="ctr">
              <a:lnSpc>
                <a:spcPct val="100000"/>
              </a:lnSpc>
              <a:buNone/>
            </a:pPr>
            <a:endParaRPr lang="zh-CN" altLang="en-US" sz="10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: 圆角 2">
            <a:extLst>
              <a:ext uri="{FF2B5EF4-FFF2-40B4-BE49-F238E27FC236}">
                <a16:creationId xmlns:a16="http://schemas.microsoft.com/office/drawing/2014/main" id="{19892404-024E-8181-86CE-49BC100DF37A}"/>
              </a:ext>
            </a:extLst>
          </p:cNvPr>
          <p:cNvSpPr/>
          <p:nvPr/>
        </p:nvSpPr>
        <p:spPr>
          <a:xfrm rot="10800000" flipV="1">
            <a:off x="4377687" y="2946041"/>
            <a:ext cx="3435350" cy="450850"/>
          </a:xfrm>
          <a:prstGeom prst="roundRect">
            <a:avLst>
              <a:gd name="adj" fmla="val 26478"/>
            </a:avLst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100" dirty="0">
                <a:latin typeface="微软雅黑" charset="0"/>
                <a:ea typeface="微软雅黑" charset="0"/>
              </a:rPr>
              <a:t>密码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54054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/>
                </a:solidFill>
              </a:rPr>
              <a:t>主页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请在此处添加文本</a:t>
            </a:r>
          </a:p>
        </p:txBody>
      </p:sp>
      <p:sp>
        <p:nvSpPr>
          <p:cNvPr id="2" name="图文框 1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25-11-27 14:47:54.520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645" y="-1295400"/>
            <a:ext cx="12276455" cy="8355330"/>
          </a:xfrm>
          <a:prstGeom prst="rect">
            <a:avLst/>
          </a:prstGeom>
        </p:spPr>
      </p:pic>
      <p:sp>
        <p:nvSpPr>
          <p:cNvPr id="6" name="图文框 5"/>
          <p:cNvSpPr/>
          <p:nvPr/>
        </p:nvSpPr>
        <p:spPr>
          <a:xfrm>
            <a:off x="-80746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 fontAlgn="auto"/>
            <a:r>
              <a:rPr lang="zh-CN" altLang="en-US">
                <a:solidFill>
                  <a:schemeClr val="tx1"/>
                </a:solidFill>
              </a:rPr>
              <a:t>请在此处添加标题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pPr algn="ctr" fontAlgn="auto"/>
            <a:r>
              <a:rPr lang="zh-CN" altLang="en-US">
                <a:solidFill>
                  <a:schemeClr val="tx1"/>
                </a:solidFill>
              </a:rPr>
              <a:t>请在此处添加副标题</a:t>
            </a:r>
          </a:p>
        </p:txBody>
      </p:sp>
      <p:pic>
        <p:nvPicPr>
          <p:cNvPr id="2" name="图片 1" descr="2025-11-26 18:49:09.304000"/>
          <p:cNvPicPr>
            <a:picLocks noChangeAspect="1"/>
          </p:cNvPicPr>
          <p:nvPr/>
        </p:nvPicPr>
        <p:blipFill>
          <a:blip r:embed="rId5"/>
          <a:srcRect l="2370" t="10191" r="741" b="9342"/>
          <a:stretch>
            <a:fillRect/>
          </a:stretch>
        </p:blipFill>
        <p:spPr>
          <a:xfrm>
            <a:off x="-165100" y="-179070"/>
            <a:ext cx="12920345" cy="7487285"/>
          </a:xfrm>
          <a:prstGeom prst="rect">
            <a:avLst/>
          </a:prstGeom>
        </p:spPr>
      </p:pic>
      <p:sp>
        <p:nvSpPr>
          <p:cNvPr id="3" name="半闭框 2"/>
          <p:cNvSpPr/>
          <p:nvPr/>
        </p:nvSpPr>
        <p:spPr>
          <a:xfrm rot="2700000">
            <a:off x="6179524" y="6691440"/>
            <a:ext cx="231096" cy="224034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42272" y="3557303"/>
            <a:ext cx="6705600" cy="11741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海内</a:t>
            </a:r>
            <a:r>
              <a:rPr lang="en-US" altLang="zh-CN" sz="36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存知己</a:t>
            </a:r>
            <a:r>
              <a:rPr lang="zh-CN" altLang="en-US" sz="3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，</a:t>
            </a:r>
            <a:r>
              <a:rPr lang="en-US" altLang="zh-CN" sz="36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天涯</a:t>
            </a:r>
            <a:r>
              <a:rPr lang="zh-CN" altLang="en-US" sz="3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若比</a:t>
            </a:r>
            <a:r>
              <a:rPr lang="en-US" altLang="zh-CN" sz="3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邻_</a:t>
            </a:r>
          </a:p>
        </p:txBody>
      </p:sp>
      <p:sp>
        <p:nvSpPr>
          <p:cNvPr id="6" name="图文框 5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1396" y="-38352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ja-JP" altLang="en-US" sz="14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🏡</a:t>
            </a:r>
            <a:r>
              <a:rPr lang="zh-CN" altLang="en-US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首页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49411" y="244925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延期 15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01295" y="1740535"/>
            <a:ext cx="12661265" cy="56445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296814" y="1417210"/>
            <a:ext cx="12614275" cy="5648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6">
            <a:extLst>
              <a:ext uri="{FF2B5EF4-FFF2-40B4-BE49-F238E27FC236}">
                <a16:creationId xmlns:a16="http://schemas.microsoft.com/office/drawing/2014/main" id="{86B5C684-3F51-5CD5-C2C5-D0927AF9B8F1}"/>
              </a:ext>
            </a:extLst>
          </p:cNvPr>
          <p:cNvSpPr/>
          <p:nvPr/>
        </p:nvSpPr>
        <p:spPr>
          <a:xfrm>
            <a:off x="784860" y="2792730"/>
            <a:ext cx="10739755" cy="8826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942590" y="-179070"/>
            <a:ext cx="6705600" cy="117411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海内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存知己</a:t>
            </a:r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，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天涯</a:t>
            </a:r>
            <a:r>
              <a:rPr lang="zh-CN" altLang="en-US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若比</a:t>
            </a:r>
            <a:r>
              <a:rPr lang="en-US" altLang="zh-CN" sz="3600">
                <a:solidFill>
                  <a:schemeClr val="bg1"/>
                </a:solidFill>
                <a:latin typeface="微软雅黑" charset="0"/>
                <a:ea typeface="微软雅黑" charset="0"/>
              </a:rPr>
              <a:t>邻_</a:t>
            </a:r>
          </a:p>
        </p:txBody>
      </p:sp>
      <p:pic>
        <p:nvPicPr>
          <p:cNvPr id="2" name="图片 1" descr="2025-11-26 18:49:09.3040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l="2370" t="10191" r="741" b="9342"/>
          <a:stretch>
            <a:fillRect/>
          </a:stretch>
        </p:blipFill>
        <p:spPr>
          <a:xfrm>
            <a:off x="-165100" y="-5675630"/>
            <a:ext cx="12920345" cy="7487285"/>
          </a:xfrm>
          <a:prstGeom prst="rect">
            <a:avLst/>
          </a:prstGeom>
          <a:ln>
            <a:noFill/>
          </a:ln>
          <a:effectLst>
            <a:outerShdw blurRad="393700" dist="254000" dir="5400000" sx="102000" sy="102000" rotWithShape="0">
              <a:prstClr val="black">
                <a:alpha val="28000"/>
              </a:prstClr>
            </a:outerShdw>
          </a:effectLst>
        </p:spPr>
      </p:pic>
      <p:sp>
        <p:nvSpPr>
          <p:cNvPr id="6" name="圆角矩形 5"/>
          <p:cNvSpPr/>
          <p:nvPr/>
        </p:nvSpPr>
        <p:spPr>
          <a:xfrm>
            <a:off x="298767" y="2287054"/>
            <a:ext cx="669925" cy="245111"/>
          </a:xfrm>
          <a:prstGeom prst="round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</a:rPr>
              <a:t>2025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45172" y="2019552"/>
            <a:ext cx="1373424" cy="23333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Sans" charset="-122"/>
                <a:ea typeface="MiSans" charset="-122"/>
              </a:rPr>
              <a:t>Timeline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39636" y="2546821"/>
            <a:ext cx="3810" cy="1237490"/>
          </a:xfrm>
          <a:prstGeom prst="line">
            <a:avLst/>
          </a:prstGeom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 flipH="1">
            <a:off x="584268" y="2951135"/>
            <a:ext cx="118356" cy="12255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025-11-26 19:55:03.75100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/>
          <a:srcRect l="25945" t="14058" r="22818" b="36894"/>
          <a:stretch>
            <a:fillRect/>
          </a:stretch>
        </p:blipFill>
        <p:spPr>
          <a:xfrm>
            <a:off x="842023" y="2846759"/>
            <a:ext cx="1169988" cy="779992"/>
          </a:xfrm>
          <a:prstGeom prst="roundRect">
            <a:avLst>
              <a:gd name="adj" fmla="val 13248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文本框 19"/>
          <p:cNvSpPr txBox="1"/>
          <p:nvPr/>
        </p:nvSpPr>
        <p:spPr>
          <a:xfrm>
            <a:off x="2044517" y="2834639"/>
            <a:ext cx="1723149" cy="23905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关于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绝区零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MiSans" charset="-122"/>
                <a:ea typeface="MiSans" charset="-122"/>
                <a:cs typeface="微软雅黑" charset="0"/>
              </a:rPr>
              <a:t>2.4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44518" y="3053842"/>
            <a:ext cx="4535301" cy="3764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你怎么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知道我还停留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2.0版本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。。。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其实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是我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太久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没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玩了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Wingdings" charset="2"/>
              </a:rPr>
              <a:t>:(</a:t>
            </a:r>
            <a:endParaRPr lang="zh-CN" altLang="en-US" sz="105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3892" y="3410438"/>
            <a:ext cx="2298276" cy="2755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📄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2025-11-26   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9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62215" y="6079559"/>
            <a:ext cx="6705600" cy="11290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© 2025 coco_29. All Rights Reserved.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ja-JP" altLang="en-US" sz="1100" dirty="0">
                <a:solidFill>
                  <a:srgbClr val="0070C0"/>
                </a:solidFill>
                <a:latin typeface="Calibri" charset="0"/>
              </a:rPr>
              <a:t>🖊️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站点总字数 ≈ 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5k | </a:t>
            </a:r>
            <a:r>
              <a:rPr lang="ja-JP" altLang="en-US" sz="1100" dirty="0">
                <a:solidFill>
                  <a:srgbClr val="0070C0"/>
                </a:solidFill>
                <a:latin typeface="Calibri" charset="0"/>
              </a:rPr>
              <a:t>🍵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阅读时长 ≈ 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0:15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已</a:t>
            </a:r>
            <a:r>
              <a:rPr lang="en-US" altLang="zh-CN" sz="1100" dirty="0" err="1">
                <a:solidFill>
                  <a:srgbClr val="0070C0"/>
                </a:solidFill>
                <a:latin typeface="Calibri" charset="0"/>
              </a:rPr>
              <a:t>避风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   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天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时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分</a:t>
            </a: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1100" dirty="0">
                <a:solidFill>
                  <a:srgbClr val="0070C0"/>
                </a:solidFill>
                <a:latin typeface="Calibri" charset="0"/>
              </a:rPr>
              <a:t>秒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rgbClr val="0070C0"/>
                </a:solidFill>
                <a:latin typeface="Calibri" charset="0"/>
              </a:rPr>
              <a:t>Powered by Vue &amp; GO</a:t>
            </a:r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半闭框 26"/>
          <p:cNvSpPr/>
          <p:nvPr/>
        </p:nvSpPr>
        <p:spPr>
          <a:xfrm rot="2700000">
            <a:off x="6199467" y="1590677"/>
            <a:ext cx="231096" cy="224034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>
            <a:off x="546301" y="3753208"/>
            <a:ext cx="190479" cy="12255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347450" y="6079490"/>
            <a:ext cx="1407795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</a:rPr>
              <a:t>⬆️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延期 7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81396" y="-38352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ja-JP" altLang="en-US" sz="14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🏡</a:t>
            </a:r>
            <a:r>
              <a:rPr lang="zh-CN" altLang="en-US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首页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49411" y="244925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/>
                </a:solidFill>
              </a:rPr>
              <a:t>搜索页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请在此处添加文本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256440" y="147289"/>
            <a:ext cx="12614275" cy="69621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>
              <a:effectLst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8767" y="2287054"/>
            <a:ext cx="669925" cy="245111"/>
          </a:xfrm>
          <a:prstGeom prst="roundRect">
            <a:avLst/>
          </a:prstGeom>
          <a:noFill/>
          <a:ln w="38100" cmpd="sng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5000"/>
                    <a:lumOff val="3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  <a:latin typeface="MiSans" charset="-122"/>
                <a:ea typeface="MiSans" charset="-122"/>
              </a:rPr>
              <a:t>2025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45172" y="2019552"/>
            <a:ext cx="1373424" cy="23333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MiSans" charset="-122"/>
                <a:ea typeface="MiSans" charset="-122"/>
              </a:rPr>
              <a:t>Timeline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39636" y="2546821"/>
            <a:ext cx="3810" cy="1237490"/>
          </a:xfrm>
          <a:prstGeom prst="line">
            <a:avLst/>
          </a:prstGeom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84860" y="2792730"/>
            <a:ext cx="10739755" cy="88265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584268" y="2951135"/>
            <a:ext cx="118356" cy="12255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2025-11-26 19:55:03.75100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l="25945" t="14058" r="22818" b="36894"/>
          <a:stretch>
            <a:fillRect/>
          </a:stretch>
        </p:blipFill>
        <p:spPr>
          <a:xfrm>
            <a:off x="874530" y="2844076"/>
            <a:ext cx="1169988" cy="77999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文本框 19"/>
          <p:cNvSpPr txBox="1"/>
          <p:nvPr/>
        </p:nvSpPr>
        <p:spPr>
          <a:xfrm>
            <a:off x="2044517" y="2834639"/>
            <a:ext cx="1723149" cy="23905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关于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charset="0"/>
              </a:rPr>
              <a:t>绝区零2.4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44518" y="3053842"/>
            <a:ext cx="4535301" cy="3764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你怎么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知道我还停留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2.0版本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。。。</a:t>
            </a:r>
          </a:p>
          <a:p>
            <a:pPr indent="0" algn="l">
              <a:lnSpc>
                <a:spcPct val="100000"/>
              </a:lnSpc>
              <a:buNone/>
            </a:pP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其实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是我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太久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没</a:t>
            </a:r>
            <a:r>
              <a:rPr lang="en-US" altLang="zh-CN" sz="105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玩了</a:t>
            </a: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Wingdings" charset="2"/>
              </a:rPr>
              <a:t>:(</a:t>
            </a:r>
            <a:endParaRPr lang="zh-CN" altLang="en-US" sz="105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13892" y="3410438"/>
            <a:ext cx="2298276" cy="27554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📄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2025-11-26   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🏷️</a:t>
            </a:r>
            <a:r>
              <a:rPr lang="en-US" altLang="zh-CN" sz="900" dirty="0" err="1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杂谈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215088" y="-270696"/>
            <a:ext cx="13491845" cy="5613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461"/>
            <a:ext cx="2105526" cy="49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l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rgbClr val="0070C0"/>
                </a:solidFill>
                <a:latin typeface="MiSans" charset="-122"/>
                <a:ea typeface="MiSans" charset="-122"/>
                <a:cs typeface="微软雅黑" charset="0"/>
              </a:rPr>
              <a:t>COCO</a:t>
            </a:r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避风港</a:t>
            </a:r>
            <a:endParaRPr lang="en-US" altLang="zh-CN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352598" y="7461"/>
            <a:ext cx="1839402" cy="247967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文章列表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  📶    </a:t>
            </a:r>
            <a:r>
              <a:rPr lang="en-US" altLang="zh-CN" sz="1100" dirty="0" err="1">
                <a:solidFill>
                  <a:srgbClr val="0070C0"/>
                </a:solidFill>
                <a:latin typeface="微软雅黑" charset="0"/>
                <a:ea typeface="微软雅黑" charset="0"/>
              </a:rPr>
              <a:t>关于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  <a:r>
              <a:rPr lang="ja-JP" altLang="en-US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🌕　</a:t>
            </a:r>
            <a:r>
              <a:rPr lang="en-US" altLang="zh-CN" sz="1100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  </a:t>
            </a:r>
          </a:p>
        </p:txBody>
      </p:sp>
      <p:sp>
        <p:nvSpPr>
          <p:cNvPr id="4" name="图文框 3"/>
          <p:cNvSpPr/>
          <p:nvPr/>
        </p:nvSpPr>
        <p:spPr>
          <a:xfrm>
            <a:off x="-84757" y="-84351"/>
            <a:ext cx="12361514" cy="7026701"/>
          </a:xfrm>
          <a:prstGeom prst="frame">
            <a:avLst>
              <a:gd name="adj1" fmla="val 109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等腰三角形 30"/>
          <p:cNvSpPr/>
          <p:nvPr/>
        </p:nvSpPr>
        <p:spPr>
          <a:xfrm>
            <a:off x="546301" y="3753208"/>
            <a:ext cx="190479" cy="12255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347450" y="6079490"/>
            <a:ext cx="1407795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2400">
                <a:latin typeface="Calibri" charset="0"/>
              </a:rPr>
              <a:t>⬆️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1990103" y="1182006"/>
            <a:ext cx="8609933" cy="298929"/>
          </a:xfrm>
          <a:prstGeom prst="flowChartAlternateProcess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绝区零</a:t>
            </a:r>
          </a:p>
        </p:txBody>
      </p:sp>
      <p:sp>
        <p:nvSpPr>
          <p:cNvPr id="9" name="圆角矩形 8"/>
          <p:cNvSpPr/>
          <p:nvPr/>
        </p:nvSpPr>
        <p:spPr>
          <a:xfrm rot="10800000" flipV="1">
            <a:off x="9998241" y="1182005"/>
            <a:ext cx="601793" cy="298929"/>
          </a:xfrm>
          <a:prstGeom prst="roundRect">
            <a:avLst>
              <a:gd name="adj" fmla="val 154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🔍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546481" y="1702278"/>
            <a:ext cx="3497179" cy="634548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搜索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完成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找到1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条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记录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309209" y="3981450"/>
            <a:ext cx="1971724" cy="764409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没有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更多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了</a:t>
            </a:r>
            <a:endParaRPr lang="en-US" altLang="zh-CN" sz="11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微软雅黑" charset="0"/>
                <a:ea typeface="微软雅黑" charset="0"/>
              </a:rPr>
              <a:t>…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9323204" y="39787"/>
            <a:ext cx="978569" cy="215641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延期 7"/>
          <p:cNvSpPr/>
          <p:nvPr/>
        </p:nvSpPr>
        <p:spPr>
          <a:xfrm>
            <a:off x="10062359" y="39280"/>
            <a:ext cx="239414" cy="215642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43237" y="6643"/>
            <a:ext cx="2105526" cy="24492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algn="ctr"/>
            <a:r>
              <a:rPr lang="zh-CN" altLang="en-US" sz="1200" dirty="0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🔍</a:t>
            </a:r>
            <a:r>
              <a:rPr lang="en-US" altLang="zh-CN" sz="1200" dirty="0" err="1">
                <a:solidFill>
                  <a:srgbClr val="0070C0"/>
                </a:solidFill>
                <a:latin typeface="微软雅黑" charset="0"/>
                <a:ea typeface="微软雅黑" charset="0"/>
                <a:cs typeface="微软雅黑" charset="0"/>
              </a:rPr>
              <a:t>搜索</a:t>
            </a:r>
            <a:endParaRPr lang="zh-CN" altLang="en-US" sz="1200" dirty="0">
              <a:solidFill>
                <a:srgbClr val="0070C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849411" y="244925"/>
            <a:ext cx="5694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6A1690-73AA-7100-056E-116964B79A48}"/>
              </a:ext>
            </a:extLst>
          </p:cNvPr>
          <p:cNvSpPr txBox="1"/>
          <p:nvPr/>
        </p:nvSpPr>
        <p:spPr>
          <a:xfrm>
            <a:off x="4537592" y="6407062"/>
            <a:ext cx="3116813" cy="473831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© 2025 coco_29. All Rights Reserved.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ja-JP" altLang="en-US" sz="600" dirty="0">
                <a:solidFill>
                  <a:srgbClr val="0070C0"/>
                </a:solidFill>
                <a:latin typeface="Calibri" charset="0"/>
              </a:rPr>
              <a:t>🖊️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站点总字数 ≈ 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5k | </a:t>
            </a:r>
            <a:r>
              <a:rPr lang="ja-JP" altLang="en-US" sz="600" dirty="0">
                <a:solidFill>
                  <a:srgbClr val="0070C0"/>
                </a:solidFill>
                <a:latin typeface="Calibri" charset="0"/>
              </a:rPr>
              <a:t>🍵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阅读时长 ≈ 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0:15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已</a:t>
            </a:r>
            <a:r>
              <a:rPr lang="en-US" altLang="zh-CN" sz="600" dirty="0" err="1">
                <a:solidFill>
                  <a:srgbClr val="0070C0"/>
                </a:solidFill>
                <a:latin typeface="Calibri" charset="0"/>
              </a:rPr>
              <a:t>避风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   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天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时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分</a:t>
            </a: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0</a:t>
            </a:r>
            <a:r>
              <a:rPr lang="zh-CN" altLang="en-US" sz="600" dirty="0">
                <a:solidFill>
                  <a:srgbClr val="0070C0"/>
                </a:solidFill>
                <a:latin typeface="Calibri" charset="0"/>
              </a:rPr>
              <a:t>秒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en-US" altLang="zh-CN" sz="600" dirty="0">
                <a:solidFill>
                  <a:srgbClr val="0070C0"/>
                </a:solidFill>
                <a:latin typeface="Calibri" charset="0"/>
              </a:rPr>
              <a:t>Powered by Vue &amp; GO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/>
                </a:solidFill>
              </a:rPr>
              <a:t>文章页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algn="l" fontAlgn="auto"/>
            <a:r>
              <a:rPr lang="zh-CN" altLang="en-US" dirty="0">
                <a:solidFill>
                  <a:schemeClr val="tx1">
                    <a:tint val="75000"/>
                  </a:schemeClr>
                </a:solidFill>
              </a:rPr>
              <a:t>请在此处添加文本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256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3*a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b"/>
  <p:tag name="KSO_WM_UNIT_INDEX" val="1"/>
  <p:tag name="KSO_WM_UNIT_ID" val="263*b*1"/>
  <p:tag name="KSO_WM_UNIT_CLEAR" val="1"/>
  <p:tag name="KSO_WM_UNIT_LAYERLEVEL" val="1"/>
  <p:tag name="KSO_WM_UNIT_VALUE" val="160"/>
  <p:tag name="KSO_WM_UNIT_ISCONTENTSTITLE" val="0"/>
  <p:tag name="KSO_WM_UNIT_HIGHLIGHT" val="0"/>
  <p:tag name="KSO_WM_UNIT_COMPATIBLE" val="0"/>
  <p:tag name="KSO_WM_UNIT_PRESET_TEXT" val="请在此处添加文本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3*a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6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b"/>
  <p:tag name="KSO_WM_UNIT_INDEX" val="1"/>
  <p:tag name="KSO_WM_UNIT_ID" val="263*b*1"/>
  <p:tag name="KSO_WM_UNIT_CLEAR" val="1"/>
  <p:tag name="KSO_WM_UNIT_LAYERLEVEL" val="1"/>
  <p:tag name="KSO_WM_UNIT_VALUE" val="160"/>
  <p:tag name="KSO_WM_UNIT_ISCONTENTSTITLE" val="0"/>
  <p:tag name="KSO_WM_UNIT_HIGHLIGHT" val="0"/>
  <p:tag name="KSO_WM_UNIT_COMPATIBLE" val="0"/>
  <p:tag name="KSO_WM_UNIT_PRESET_TEXT" val="请在此处添加文本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REATIVECROP_PICSHAPE_ID" val="1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3*a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b"/>
  <p:tag name="KSO_WM_UNIT_INDEX" val="1"/>
  <p:tag name="KSO_WM_UNIT_ID" val="263*b*1"/>
  <p:tag name="KSO_WM_UNIT_CLEAR" val="1"/>
  <p:tag name="KSO_WM_UNIT_LAYERLEVEL" val="1"/>
  <p:tag name="KSO_WM_UNIT_VALUE" val="160"/>
  <p:tag name="KSO_WM_UNIT_ISCONTENTSTITLE" val="0"/>
  <p:tag name="KSO_WM_UNIT_HIGHLIGHT" val="0"/>
  <p:tag name="KSO_WM_UNIT_COMPATIBLE" val="0"/>
  <p:tag name="KSO_WM_UNIT_PRESET_TEXT" val="请在此处添加文本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UNIT_TYPE" val="b"/>
  <p:tag name="KSO_WM_UNIT_INDEX" val="1"/>
  <p:tag name="KSO_WM_UNIT_ID" val="256*b*1"/>
  <p:tag name="KSO_WM_UNIT_CLEAR" val="1"/>
  <p:tag name="KSO_WM_UNIT_LAYERLEVEL" val="1"/>
  <p:tag name="KSO_WM_UNIT_VALUE" val="140"/>
  <p:tag name="KSO_WM_UNIT_ISCONTENTSTITLE" val="0"/>
  <p:tag name="KSO_WM_UNIT_HIGHLIGHT" val="0"/>
  <p:tag name="KSO_WM_UNIT_COMPATIBLE" val="0"/>
  <p:tag name="KSO_WM_UNIT_PRESET_TEXT" val="请在此处添加副标题"/>
  <p:tag name="KSO_WM_BEAUTIFY_FLAG" val="#wm#"/>
  <p:tag name="KSO_WM_TAG_VERSION" val="1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3*a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b"/>
  <p:tag name="KSO_WM_UNIT_INDEX" val="1"/>
  <p:tag name="KSO_WM_UNIT_ID" val="263*b*1"/>
  <p:tag name="KSO_WM_UNIT_CLEAR" val="1"/>
  <p:tag name="KSO_WM_UNIT_LAYERLEVEL" val="1"/>
  <p:tag name="KSO_WM_UNIT_VALUE" val="160"/>
  <p:tag name="KSO_WM_UNIT_ISCONTENTSTITLE" val="0"/>
  <p:tag name="KSO_WM_UNIT_HIGHLIGHT" val="0"/>
  <p:tag name="KSO_WM_UNIT_COMPATIBLE" val="0"/>
  <p:tag name="KSO_WM_UNIT_PRESET_TEXT" val="请在此处添加文本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3"/>
  <p:tag name="KSO_WM_SLIDE_INDEX" val="3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a"/>
  <p:tag name="KSO_WM_UNIT_INDEX" val="1"/>
  <p:tag name="KSO_WM_UNIT_ID" val="263*a*1"/>
  <p:tag name="KSO_WM_UNIT_CLEAR" val="1"/>
  <p:tag name="KSO_WM_UNIT_LAYERLEVEL" val="1"/>
  <p:tag name="KSO_WM_UNIT_VALUE" val="45"/>
  <p:tag name="KSO_WM_UNIT_ISCONTENTSTITLE" val="0"/>
  <p:tag name="KSO_WM_UNIT_HIGHLIGHT" val="0"/>
  <p:tag name="KSO_WM_UNIT_COMPATIBLE" val="0"/>
  <p:tag name="KSO_WM_UNIT_PRESET_TEXT" val="请在此处添加标题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1"/>
  <p:tag name="KSO_WM_UNIT_TYPE" val="b"/>
  <p:tag name="KSO_WM_UNIT_INDEX" val="1"/>
  <p:tag name="KSO_WM_UNIT_ID" val="263*b*1"/>
  <p:tag name="KSO_WM_UNIT_CLEAR" val="1"/>
  <p:tag name="KSO_WM_UNIT_LAYERLEVEL" val="1"/>
  <p:tag name="KSO_WM_UNIT_VALUE" val="160"/>
  <p:tag name="KSO_WM_UNIT_ISCONTENTSTITLE" val="0"/>
  <p:tag name="KSO_WM_UNIT_HIGHLIGHT" val="0"/>
  <p:tag name="KSO_WM_UNIT_COMPATIBLE" val="0"/>
  <p:tag name="KSO_WM_UNIT_PRESET_TEXT" val="请在此处添加文本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TAG_VERSION" val="1.0"/>
  <p:tag name="KSO_WM_SLIDE_ID" val="preset1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UNIT_TYPE" val="a"/>
  <p:tag name="KSO_WM_UNIT_INDEX" val="1"/>
  <p:tag name="KSO_WM_UNIT_ID" val="256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" val="请在此处添加标题"/>
  <p:tag name="KSO_WM_BEAUTIFY_FLAG" val="#wm#"/>
  <p:tag name="KSO_WM_TAG_VERSION" val="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preset"/>
  <p:tag name="KSO_WM_TEMPLATE_INDEX" val="11"/>
  <p:tag name="KSO_WM_UNIT_TYPE" val="b"/>
  <p:tag name="KSO_WM_UNIT_INDEX" val="1"/>
  <p:tag name="KSO_WM_UNIT_ID" val="256*b*1"/>
  <p:tag name="KSO_WM_UNIT_CLEAR" val="1"/>
  <p:tag name="KSO_WM_UNIT_LAYERLEVEL" val="1"/>
  <p:tag name="KSO_WM_UNIT_VALUE" val="140"/>
  <p:tag name="KSO_WM_UNIT_ISCONTENTSTITLE" val="0"/>
  <p:tag name="KSO_WM_UNIT_HIGHLIGHT" val="0"/>
  <p:tag name="KSO_WM_UNIT_COMPATIBLE" val="0"/>
  <p:tag name="KSO_WM_UNIT_PRESET_TEXT" val="请在此处添加副标题"/>
  <p:tag name="KSO_WM_BEAUTIFY_FLAG" val="#wm#"/>
  <p:tag name="KSO_WM_TAG_VERSION" val="1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681</Words>
  <Application>Microsoft Office PowerPoint</Application>
  <PresentationFormat>宽屏</PresentationFormat>
  <Paragraphs>197</Paragraphs>
  <Slides>18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Adobe Clean Han</vt:lpstr>
      <vt:lpstr>MiSans</vt:lpstr>
      <vt:lpstr>微软雅黑</vt:lpstr>
      <vt:lpstr>Arial</vt:lpstr>
      <vt:lpstr>Calibri</vt:lpstr>
      <vt:lpstr>Calibri Light</vt:lpstr>
      <vt:lpstr>Office 主题</vt:lpstr>
      <vt:lpstr>blog 前端页面展示</vt:lpstr>
      <vt:lpstr>主页</vt:lpstr>
      <vt:lpstr>PowerPoint 演示文稿</vt:lpstr>
      <vt:lpstr>请在此处添加标题</vt:lpstr>
      <vt:lpstr>PowerPoint 演示文稿</vt:lpstr>
      <vt:lpstr>搜索页</vt:lpstr>
      <vt:lpstr>PowerPoint 演示文稿</vt:lpstr>
      <vt:lpstr>文章页</vt:lpstr>
      <vt:lpstr>PowerPoint 演示文稿</vt:lpstr>
      <vt:lpstr>PowerPoint 演示文稿</vt:lpstr>
      <vt:lpstr>PowerPoint 演示文稿</vt:lpstr>
      <vt:lpstr>PowerPoint 演示文稿</vt:lpstr>
      <vt:lpstr>关于页</vt:lpstr>
      <vt:lpstr>PowerPoint 演示文稿</vt:lpstr>
      <vt:lpstr>PowerPoint 演示文稿</vt:lpstr>
      <vt:lpstr>登录注册页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coco</dc:creator>
  <cp:lastModifiedBy>coco</cp:lastModifiedBy>
  <cp:revision>505</cp:revision>
  <dcterms:created xsi:type="dcterms:W3CDTF">1900-01-01T00:00:00Z</dcterms:created>
  <dcterms:modified xsi:type="dcterms:W3CDTF">2025-11-30T16:11:34Z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2052-12.36.0</vt:lpwstr>
  </property>
  <property fmtid="{D5CDD505-2E9C-101B-9397-08002B2CF9AE}" pid="3" name="ICV">
    <vt:lpwstr>1FB1F5E23A4C789B83DA2669D32C163B_31</vt:lpwstr>
  </property>
</Properties>
</file>